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Учитель года 2021\Мои документы\6e13db8ae3832b8070ba6dfac8fb3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F:\Учитель года 2021\Мои документы\IMG_20210117_004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14"/>
            <a:ext cx="8136904" cy="67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00200"/>
            <a:ext cx="49685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F:\Учитель года 2021\Мои документы\Certificate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87424"/>
            <a:ext cx="6336704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0693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5976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F:\Учитель года 2021\Мои документы\Certific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323528"/>
            <a:ext cx="6840760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3" y="548680"/>
            <a:ext cx="36724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3600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F:\Учитель года 2021\Мои документы\Certificat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459432"/>
            <a:ext cx="6048672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Учитель года 2021\Мои документы\0085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099"/>
            <a:ext cx="8568952" cy="64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Учитель года 2021\Мои документы\IMG_20200921_20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1044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00200"/>
            <a:ext cx="40324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Учитель года 2021\Мои документы\IMG_20210118_17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125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7444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585" y="1556792"/>
            <a:ext cx="4342615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Учитель года 2021\Мои документы\IMG_20210118_171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85" y="116632"/>
            <a:ext cx="508482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38164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700808"/>
            <a:ext cx="44131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Учитель года 2021\Мои документы\IMG_20210118_171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85" y="116632"/>
            <a:ext cx="508482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5365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00200"/>
            <a:ext cx="38884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F:\Учитель года 2021\Мои документы\IMG_20210118_171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84" y="116632"/>
            <a:ext cx="508482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Учитель года 2021\Мои документы\IMG_20210117_004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14"/>
            <a:ext cx="8784976" cy="67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Учитель года 2021\Мои документы\IMG_20210117_004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14"/>
            <a:ext cx="8496944" cy="67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3</cp:revision>
  <dcterms:created xsi:type="dcterms:W3CDTF">2021-01-19T16:11:53Z</dcterms:created>
  <dcterms:modified xsi:type="dcterms:W3CDTF">2021-01-19T16:32:07Z</dcterms:modified>
</cp:coreProperties>
</file>